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</p:sldMasterIdLst>
  <p:sldIdLst>
    <p:sldId id="259" r:id="rId3"/>
    <p:sldId id="263" r:id="rId4"/>
    <p:sldId id="265" r:id="rId5"/>
    <p:sldId id="266" r:id="rId6"/>
    <p:sldId id="264" r:id="rId7"/>
    <p:sldId id="267" r:id="rId8"/>
  </p:sldIdLst>
  <p:sldSz cx="14400213" cy="10799763"/>
  <p:notesSz cx="6858000" cy="9144000"/>
  <p:defaultTextStyle>
    <a:defPPr>
      <a:defRPr lang="es-CL"/>
    </a:defPPr>
    <a:lvl1pPr marL="0" algn="l" defTabSz="1439997" rtl="0" eaLnBrk="1" latinLnBrk="0" hangingPunct="1">
      <a:defRPr sz="2835" kern="1200">
        <a:solidFill>
          <a:schemeClr val="tx1"/>
        </a:solidFill>
        <a:latin typeface="+mn-lt"/>
        <a:ea typeface="+mn-ea"/>
        <a:cs typeface="+mn-cs"/>
      </a:defRPr>
    </a:lvl1pPr>
    <a:lvl2pPr marL="719999" algn="l" defTabSz="1439997" rtl="0" eaLnBrk="1" latinLnBrk="0" hangingPunct="1">
      <a:defRPr sz="2835" kern="1200">
        <a:solidFill>
          <a:schemeClr val="tx1"/>
        </a:solidFill>
        <a:latin typeface="+mn-lt"/>
        <a:ea typeface="+mn-ea"/>
        <a:cs typeface="+mn-cs"/>
      </a:defRPr>
    </a:lvl2pPr>
    <a:lvl3pPr marL="1439997" algn="l" defTabSz="1439997" rtl="0" eaLnBrk="1" latinLnBrk="0" hangingPunct="1">
      <a:defRPr sz="2835" kern="1200">
        <a:solidFill>
          <a:schemeClr val="tx1"/>
        </a:solidFill>
        <a:latin typeface="+mn-lt"/>
        <a:ea typeface="+mn-ea"/>
        <a:cs typeface="+mn-cs"/>
      </a:defRPr>
    </a:lvl3pPr>
    <a:lvl4pPr marL="2159996" algn="l" defTabSz="1439997" rtl="0" eaLnBrk="1" latinLnBrk="0" hangingPunct="1">
      <a:defRPr sz="2835" kern="1200">
        <a:solidFill>
          <a:schemeClr val="tx1"/>
        </a:solidFill>
        <a:latin typeface="+mn-lt"/>
        <a:ea typeface="+mn-ea"/>
        <a:cs typeface="+mn-cs"/>
      </a:defRPr>
    </a:lvl4pPr>
    <a:lvl5pPr marL="2879994" algn="l" defTabSz="1439997" rtl="0" eaLnBrk="1" latinLnBrk="0" hangingPunct="1">
      <a:defRPr sz="2835" kern="1200">
        <a:solidFill>
          <a:schemeClr val="tx1"/>
        </a:solidFill>
        <a:latin typeface="+mn-lt"/>
        <a:ea typeface="+mn-ea"/>
        <a:cs typeface="+mn-cs"/>
      </a:defRPr>
    </a:lvl5pPr>
    <a:lvl6pPr marL="3599993" algn="l" defTabSz="1439997" rtl="0" eaLnBrk="1" latinLnBrk="0" hangingPunct="1">
      <a:defRPr sz="2835" kern="1200">
        <a:solidFill>
          <a:schemeClr val="tx1"/>
        </a:solidFill>
        <a:latin typeface="+mn-lt"/>
        <a:ea typeface="+mn-ea"/>
        <a:cs typeface="+mn-cs"/>
      </a:defRPr>
    </a:lvl6pPr>
    <a:lvl7pPr marL="4319991" algn="l" defTabSz="1439997" rtl="0" eaLnBrk="1" latinLnBrk="0" hangingPunct="1">
      <a:defRPr sz="2835" kern="1200">
        <a:solidFill>
          <a:schemeClr val="tx1"/>
        </a:solidFill>
        <a:latin typeface="+mn-lt"/>
        <a:ea typeface="+mn-ea"/>
        <a:cs typeface="+mn-cs"/>
      </a:defRPr>
    </a:lvl7pPr>
    <a:lvl8pPr marL="5039990" algn="l" defTabSz="1439997" rtl="0" eaLnBrk="1" latinLnBrk="0" hangingPunct="1">
      <a:defRPr sz="2835" kern="1200">
        <a:solidFill>
          <a:schemeClr val="tx1"/>
        </a:solidFill>
        <a:latin typeface="+mn-lt"/>
        <a:ea typeface="+mn-ea"/>
        <a:cs typeface="+mn-cs"/>
      </a:defRPr>
    </a:lvl8pPr>
    <a:lvl9pPr marL="5759988" algn="l" defTabSz="1439997" rtl="0" eaLnBrk="1" latinLnBrk="0" hangingPunct="1">
      <a:defRPr sz="283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02" userDrawn="1">
          <p15:clr>
            <a:srgbClr val="A4A3A4"/>
          </p15:clr>
        </p15:guide>
        <p15:guide id="2" pos="453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2F7FE"/>
    <a:srgbClr val="00ADEE"/>
    <a:srgbClr val="FEB811"/>
    <a:srgbClr val="D2232B"/>
    <a:srgbClr val="FCF6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48" d="100"/>
          <a:sy n="48" d="100"/>
        </p:scale>
        <p:origin x="1242" y="36"/>
      </p:cViewPr>
      <p:guideLst>
        <p:guide orient="horz" pos="3402"/>
        <p:guide pos="453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0016" y="1767462"/>
            <a:ext cx="12240181" cy="3759917"/>
          </a:xfrm>
        </p:spPr>
        <p:txBody>
          <a:bodyPr anchor="b"/>
          <a:lstStyle>
            <a:lvl1pPr algn="ctr">
              <a:defRPr sz="9449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0027" y="5672376"/>
            <a:ext cx="10800160" cy="2607442"/>
          </a:xfrm>
        </p:spPr>
        <p:txBody>
          <a:bodyPr/>
          <a:lstStyle>
            <a:lvl1pPr marL="0" indent="0" algn="ctr">
              <a:buNone/>
              <a:defRPr sz="3780"/>
            </a:lvl1pPr>
            <a:lvl2pPr marL="719999" indent="0" algn="ctr">
              <a:buNone/>
              <a:defRPr sz="3150"/>
            </a:lvl2pPr>
            <a:lvl3pPr marL="1439997" indent="0" algn="ctr">
              <a:buNone/>
              <a:defRPr sz="2835"/>
            </a:lvl3pPr>
            <a:lvl4pPr marL="2159996" indent="0" algn="ctr">
              <a:buNone/>
              <a:defRPr sz="2520"/>
            </a:lvl4pPr>
            <a:lvl5pPr marL="2879994" indent="0" algn="ctr">
              <a:buNone/>
              <a:defRPr sz="2520"/>
            </a:lvl5pPr>
            <a:lvl6pPr marL="3599993" indent="0" algn="ctr">
              <a:buNone/>
              <a:defRPr sz="2520"/>
            </a:lvl6pPr>
            <a:lvl7pPr marL="4319991" indent="0" algn="ctr">
              <a:buNone/>
              <a:defRPr sz="2520"/>
            </a:lvl7pPr>
            <a:lvl8pPr marL="5039990" indent="0" algn="ctr">
              <a:buNone/>
              <a:defRPr sz="2520"/>
            </a:lvl8pPr>
            <a:lvl9pPr marL="5759988" indent="0" algn="ctr">
              <a:buNone/>
              <a:defRPr sz="252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B4D5B-54BF-400E-B3C3-529C9F431AB3}" type="datetimeFigureOut">
              <a:rPr lang="es-CL" smtClean="0"/>
              <a:t>16-06-2015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EB88E-F1F1-4517-BB27-943C4CC20A0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88977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B4D5B-54BF-400E-B3C3-529C9F431AB3}" type="datetimeFigureOut">
              <a:rPr lang="es-CL" smtClean="0"/>
              <a:t>16-06-2015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EB88E-F1F1-4517-BB27-943C4CC20A0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92784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05153" y="574987"/>
            <a:ext cx="3105046" cy="91523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015" y="574987"/>
            <a:ext cx="9135135" cy="91523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B4D5B-54BF-400E-B3C3-529C9F431AB3}" type="datetimeFigureOut">
              <a:rPr lang="es-CL" smtClean="0"/>
              <a:t>16-06-2015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EB88E-F1F1-4517-BB27-943C4CC20A0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59103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080016" y="3354927"/>
            <a:ext cx="12240181" cy="2314949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160032" y="6119866"/>
            <a:ext cx="10080149" cy="27599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19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399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59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8799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5999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199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39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759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1788E-4274-4865-A93B-3B90C5BB712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16-06-2015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513F-8948-4B0E-8D44-390127CF3321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086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1788E-4274-4865-A93B-3B90C5BB712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16-06-2015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513F-8948-4B0E-8D44-390127CF3321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9307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37518" y="6939848"/>
            <a:ext cx="12240181" cy="2144953"/>
          </a:xfrm>
        </p:spPr>
        <p:txBody>
          <a:bodyPr anchor="t"/>
          <a:lstStyle>
            <a:lvl1pPr algn="l">
              <a:defRPr sz="6299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137518" y="4577401"/>
            <a:ext cx="12240181" cy="2362447"/>
          </a:xfrm>
        </p:spPr>
        <p:txBody>
          <a:bodyPr anchor="b"/>
          <a:lstStyle>
            <a:lvl1pPr marL="0" indent="0">
              <a:buNone/>
              <a:defRPr sz="3150">
                <a:solidFill>
                  <a:schemeClr val="tx1">
                    <a:tint val="75000"/>
                  </a:schemeClr>
                </a:solidFill>
              </a:defRPr>
            </a:lvl1pPr>
            <a:lvl2pPr marL="719999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2pPr>
            <a:lvl3pPr marL="1439997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3pPr>
            <a:lvl4pPr marL="2159996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4pPr>
            <a:lvl5pPr marL="2879994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5pPr>
            <a:lvl6pPr marL="3599993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6pPr>
            <a:lvl7pPr marL="4319991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7pPr>
            <a:lvl8pPr marL="5039990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8pPr>
            <a:lvl9pPr marL="5759988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1788E-4274-4865-A93B-3B90C5BB712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16-06-2015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513F-8948-4B0E-8D44-390127CF3321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95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720011" y="2519946"/>
            <a:ext cx="6360094" cy="7127344"/>
          </a:xfrm>
        </p:spPr>
        <p:txBody>
          <a:bodyPr/>
          <a:lstStyle>
            <a:lvl1pPr>
              <a:defRPr sz="4409"/>
            </a:lvl1pPr>
            <a:lvl2pPr>
              <a:defRPr sz="3780"/>
            </a:lvl2pPr>
            <a:lvl3pPr>
              <a:defRPr sz="3150"/>
            </a:lvl3pPr>
            <a:lvl4pPr>
              <a:defRPr sz="2835"/>
            </a:lvl4pPr>
            <a:lvl5pPr>
              <a:defRPr sz="2835"/>
            </a:lvl5pPr>
            <a:lvl6pPr>
              <a:defRPr sz="2835"/>
            </a:lvl6pPr>
            <a:lvl7pPr>
              <a:defRPr sz="2835"/>
            </a:lvl7pPr>
            <a:lvl8pPr>
              <a:defRPr sz="2835"/>
            </a:lvl8pPr>
            <a:lvl9pPr>
              <a:defRPr sz="2835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7320108" y="2519946"/>
            <a:ext cx="6360094" cy="7127344"/>
          </a:xfrm>
        </p:spPr>
        <p:txBody>
          <a:bodyPr/>
          <a:lstStyle>
            <a:lvl1pPr>
              <a:defRPr sz="4409"/>
            </a:lvl1pPr>
            <a:lvl2pPr>
              <a:defRPr sz="3780"/>
            </a:lvl2pPr>
            <a:lvl3pPr>
              <a:defRPr sz="3150"/>
            </a:lvl3pPr>
            <a:lvl4pPr>
              <a:defRPr sz="2835"/>
            </a:lvl4pPr>
            <a:lvl5pPr>
              <a:defRPr sz="2835"/>
            </a:lvl5pPr>
            <a:lvl6pPr>
              <a:defRPr sz="2835"/>
            </a:lvl6pPr>
            <a:lvl7pPr>
              <a:defRPr sz="2835"/>
            </a:lvl7pPr>
            <a:lvl8pPr>
              <a:defRPr sz="2835"/>
            </a:lvl8pPr>
            <a:lvl9pPr>
              <a:defRPr sz="2835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1788E-4274-4865-A93B-3B90C5BB712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16-06-2015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513F-8948-4B0E-8D44-390127CF3321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3385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0011" y="2417448"/>
            <a:ext cx="6362595" cy="1007477"/>
          </a:xfrm>
        </p:spPr>
        <p:txBody>
          <a:bodyPr anchor="b"/>
          <a:lstStyle>
            <a:lvl1pPr marL="0" indent="0">
              <a:buNone/>
              <a:defRPr sz="3780" b="1"/>
            </a:lvl1pPr>
            <a:lvl2pPr marL="719999" indent="0">
              <a:buNone/>
              <a:defRPr sz="3150" b="1"/>
            </a:lvl2pPr>
            <a:lvl3pPr marL="1439997" indent="0">
              <a:buNone/>
              <a:defRPr sz="2835" b="1"/>
            </a:lvl3pPr>
            <a:lvl4pPr marL="2159996" indent="0">
              <a:buNone/>
              <a:defRPr sz="2520" b="1"/>
            </a:lvl4pPr>
            <a:lvl5pPr marL="2879994" indent="0">
              <a:buNone/>
              <a:defRPr sz="2520" b="1"/>
            </a:lvl5pPr>
            <a:lvl6pPr marL="3599993" indent="0">
              <a:buNone/>
              <a:defRPr sz="2520" b="1"/>
            </a:lvl6pPr>
            <a:lvl7pPr marL="4319991" indent="0">
              <a:buNone/>
              <a:defRPr sz="2520" b="1"/>
            </a:lvl7pPr>
            <a:lvl8pPr marL="5039990" indent="0">
              <a:buNone/>
              <a:defRPr sz="2520" b="1"/>
            </a:lvl8pPr>
            <a:lvl9pPr marL="5759988" indent="0">
              <a:buNone/>
              <a:defRPr sz="252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720011" y="3424925"/>
            <a:ext cx="6362595" cy="6222364"/>
          </a:xfrm>
        </p:spPr>
        <p:txBody>
          <a:bodyPr/>
          <a:lstStyle>
            <a:lvl1pPr>
              <a:defRPr sz="3780"/>
            </a:lvl1pPr>
            <a:lvl2pPr>
              <a:defRPr sz="3150"/>
            </a:lvl2pPr>
            <a:lvl3pPr>
              <a:defRPr sz="2835"/>
            </a:lvl3pPr>
            <a:lvl4pPr>
              <a:defRPr sz="2520"/>
            </a:lvl4pPr>
            <a:lvl5pPr>
              <a:defRPr sz="2520"/>
            </a:lvl5pPr>
            <a:lvl6pPr>
              <a:defRPr sz="2520"/>
            </a:lvl6pPr>
            <a:lvl7pPr>
              <a:defRPr sz="2520"/>
            </a:lvl7pPr>
            <a:lvl8pPr>
              <a:defRPr sz="2520"/>
            </a:lvl8pPr>
            <a:lvl9pPr>
              <a:defRPr sz="252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7315109" y="2417448"/>
            <a:ext cx="6365094" cy="1007477"/>
          </a:xfrm>
        </p:spPr>
        <p:txBody>
          <a:bodyPr anchor="b"/>
          <a:lstStyle>
            <a:lvl1pPr marL="0" indent="0">
              <a:buNone/>
              <a:defRPr sz="3780" b="1"/>
            </a:lvl1pPr>
            <a:lvl2pPr marL="719999" indent="0">
              <a:buNone/>
              <a:defRPr sz="3150" b="1"/>
            </a:lvl2pPr>
            <a:lvl3pPr marL="1439997" indent="0">
              <a:buNone/>
              <a:defRPr sz="2835" b="1"/>
            </a:lvl3pPr>
            <a:lvl4pPr marL="2159996" indent="0">
              <a:buNone/>
              <a:defRPr sz="2520" b="1"/>
            </a:lvl4pPr>
            <a:lvl5pPr marL="2879994" indent="0">
              <a:buNone/>
              <a:defRPr sz="2520" b="1"/>
            </a:lvl5pPr>
            <a:lvl6pPr marL="3599993" indent="0">
              <a:buNone/>
              <a:defRPr sz="2520" b="1"/>
            </a:lvl6pPr>
            <a:lvl7pPr marL="4319991" indent="0">
              <a:buNone/>
              <a:defRPr sz="2520" b="1"/>
            </a:lvl7pPr>
            <a:lvl8pPr marL="5039990" indent="0">
              <a:buNone/>
              <a:defRPr sz="2520" b="1"/>
            </a:lvl8pPr>
            <a:lvl9pPr marL="5759988" indent="0">
              <a:buNone/>
              <a:defRPr sz="252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7315109" y="3424925"/>
            <a:ext cx="6365094" cy="6222364"/>
          </a:xfrm>
        </p:spPr>
        <p:txBody>
          <a:bodyPr/>
          <a:lstStyle>
            <a:lvl1pPr>
              <a:defRPr sz="3780"/>
            </a:lvl1pPr>
            <a:lvl2pPr>
              <a:defRPr sz="3150"/>
            </a:lvl2pPr>
            <a:lvl3pPr>
              <a:defRPr sz="2835"/>
            </a:lvl3pPr>
            <a:lvl4pPr>
              <a:defRPr sz="2520"/>
            </a:lvl4pPr>
            <a:lvl5pPr>
              <a:defRPr sz="2520"/>
            </a:lvl5pPr>
            <a:lvl6pPr>
              <a:defRPr sz="2520"/>
            </a:lvl6pPr>
            <a:lvl7pPr>
              <a:defRPr sz="2520"/>
            </a:lvl7pPr>
            <a:lvl8pPr>
              <a:defRPr sz="2520"/>
            </a:lvl8pPr>
            <a:lvl9pPr>
              <a:defRPr sz="252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1788E-4274-4865-A93B-3B90C5BB712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16-06-2015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513F-8948-4B0E-8D44-390127CF3321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5762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1788E-4274-4865-A93B-3B90C5BB712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16-06-2015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513F-8948-4B0E-8D44-390127CF3321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4744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1788E-4274-4865-A93B-3B90C5BB712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16-06-2015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513F-8948-4B0E-8D44-390127CF3321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0702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0011" y="429990"/>
            <a:ext cx="4737571" cy="1829960"/>
          </a:xfrm>
        </p:spPr>
        <p:txBody>
          <a:bodyPr anchor="b"/>
          <a:lstStyle>
            <a:lvl1pPr algn="l">
              <a:defRPr sz="315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630083" y="429991"/>
            <a:ext cx="8050119" cy="9217299"/>
          </a:xfrm>
        </p:spPr>
        <p:txBody>
          <a:bodyPr/>
          <a:lstStyle>
            <a:lvl1pPr>
              <a:defRPr sz="5039"/>
            </a:lvl1pPr>
            <a:lvl2pPr>
              <a:defRPr sz="4409"/>
            </a:lvl2pPr>
            <a:lvl3pPr>
              <a:defRPr sz="3780"/>
            </a:lvl3pPr>
            <a:lvl4pPr>
              <a:defRPr sz="3150"/>
            </a:lvl4pPr>
            <a:lvl5pPr>
              <a:defRPr sz="3150"/>
            </a:lvl5pPr>
            <a:lvl6pPr>
              <a:defRPr sz="3150"/>
            </a:lvl6pPr>
            <a:lvl7pPr>
              <a:defRPr sz="3150"/>
            </a:lvl7pPr>
            <a:lvl8pPr>
              <a:defRPr sz="3150"/>
            </a:lvl8pPr>
            <a:lvl9pPr>
              <a:defRPr sz="31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720011" y="2259951"/>
            <a:ext cx="4737571" cy="7387339"/>
          </a:xfrm>
        </p:spPr>
        <p:txBody>
          <a:bodyPr/>
          <a:lstStyle>
            <a:lvl1pPr marL="0" indent="0">
              <a:buNone/>
              <a:defRPr sz="2205"/>
            </a:lvl1pPr>
            <a:lvl2pPr marL="719999" indent="0">
              <a:buNone/>
              <a:defRPr sz="1890"/>
            </a:lvl2pPr>
            <a:lvl3pPr marL="1439997" indent="0">
              <a:buNone/>
              <a:defRPr sz="1575"/>
            </a:lvl3pPr>
            <a:lvl4pPr marL="2159996" indent="0">
              <a:buNone/>
              <a:defRPr sz="1417"/>
            </a:lvl4pPr>
            <a:lvl5pPr marL="2879994" indent="0">
              <a:buNone/>
              <a:defRPr sz="1417"/>
            </a:lvl5pPr>
            <a:lvl6pPr marL="3599993" indent="0">
              <a:buNone/>
              <a:defRPr sz="1417"/>
            </a:lvl6pPr>
            <a:lvl7pPr marL="4319991" indent="0">
              <a:buNone/>
              <a:defRPr sz="1417"/>
            </a:lvl7pPr>
            <a:lvl8pPr marL="5039990" indent="0">
              <a:buNone/>
              <a:defRPr sz="1417"/>
            </a:lvl8pPr>
            <a:lvl9pPr marL="5759988" indent="0">
              <a:buNone/>
              <a:defRPr sz="1417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1788E-4274-4865-A93B-3B90C5BB712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16-06-2015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513F-8948-4B0E-8D44-390127CF3321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82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B4D5B-54BF-400E-B3C3-529C9F431AB3}" type="datetimeFigureOut">
              <a:rPr lang="es-CL" smtClean="0"/>
              <a:t>16-06-2015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EB88E-F1F1-4517-BB27-943C4CC20A0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356098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22542" y="7559834"/>
            <a:ext cx="8640128" cy="892481"/>
          </a:xfrm>
        </p:spPr>
        <p:txBody>
          <a:bodyPr anchor="b"/>
          <a:lstStyle>
            <a:lvl1pPr algn="l">
              <a:defRPr sz="315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822542" y="964979"/>
            <a:ext cx="8640128" cy="6479858"/>
          </a:xfrm>
        </p:spPr>
        <p:txBody>
          <a:bodyPr/>
          <a:lstStyle>
            <a:lvl1pPr marL="0" indent="0">
              <a:buNone/>
              <a:defRPr sz="5039"/>
            </a:lvl1pPr>
            <a:lvl2pPr marL="719999" indent="0">
              <a:buNone/>
              <a:defRPr sz="4409"/>
            </a:lvl2pPr>
            <a:lvl3pPr marL="1439997" indent="0">
              <a:buNone/>
              <a:defRPr sz="3780"/>
            </a:lvl3pPr>
            <a:lvl4pPr marL="2159996" indent="0">
              <a:buNone/>
              <a:defRPr sz="3150"/>
            </a:lvl4pPr>
            <a:lvl5pPr marL="2879994" indent="0">
              <a:buNone/>
              <a:defRPr sz="3150"/>
            </a:lvl5pPr>
            <a:lvl6pPr marL="3599993" indent="0">
              <a:buNone/>
              <a:defRPr sz="3150"/>
            </a:lvl6pPr>
            <a:lvl7pPr marL="4319991" indent="0">
              <a:buNone/>
              <a:defRPr sz="3150"/>
            </a:lvl7pPr>
            <a:lvl8pPr marL="5039990" indent="0">
              <a:buNone/>
              <a:defRPr sz="3150"/>
            </a:lvl8pPr>
            <a:lvl9pPr marL="5759988" indent="0">
              <a:buNone/>
              <a:defRPr sz="315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822542" y="8452316"/>
            <a:ext cx="8640128" cy="1267471"/>
          </a:xfrm>
        </p:spPr>
        <p:txBody>
          <a:bodyPr/>
          <a:lstStyle>
            <a:lvl1pPr marL="0" indent="0">
              <a:buNone/>
              <a:defRPr sz="2205"/>
            </a:lvl1pPr>
            <a:lvl2pPr marL="719999" indent="0">
              <a:buNone/>
              <a:defRPr sz="1890"/>
            </a:lvl2pPr>
            <a:lvl3pPr marL="1439997" indent="0">
              <a:buNone/>
              <a:defRPr sz="1575"/>
            </a:lvl3pPr>
            <a:lvl4pPr marL="2159996" indent="0">
              <a:buNone/>
              <a:defRPr sz="1417"/>
            </a:lvl4pPr>
            <a:lvl5pPr marL="2879994" indent="0">
              <a:buNone/>
              <a:defRPr sz="1417"/>
            </a:lvl5pPr>
            <a:lvl6pPr marL="3599993" indent="0">
              <a:buNone/>
              <a:defRPr sz="1417"/>
            </a:lvl6pPr>
            <a:lvl7pPr marL="4319991" indent="0">
              <a:buNone/>
              <a:defRPr sz="1417"/>
            </a:lvl7pPr>
            <a:lvl8pPr marL="5039990" indent="0">
              <a:buNone/>
              <a:defRPr sz="1417"/>
            </a:lvl8pPr>
            <a:lvl9pPr marL="5759988" indent="0">
              <a:buNone/>
              <a:defRPr sz="1417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1788E-4274-4865-A93B-3B90C5BB712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16-06-2015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513F-8948-4B0E-8D44-390127CF3321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8907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1788E-4274-4865-A93B-3B90C5BB712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16-06-2015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513F-8948-4B0E-8D44-390127CF3321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3362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10440154" y="432492"/>
            <a:ext cx="3240048" cy="921479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720011" y="432492"/>
            <a:ext cx="9480140" cy="921479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1788E-4274-4865-A93B-3B90C5BB712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16-06-2015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513F-8948-4B0E-8D44-390127CF3321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113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515" y="2692444"/>
            <a:ext cx="12420184" cy="4492401"/>
          </a:xfrm>
        </p:spPr>
        <p:txBody>
          <a:bodyPr anchor="b"/>
          <a:lstStyle>
            <a:lvl1pPr>
              <a:defRPr sz="9449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515" y="7227345"/>
            <a:ext cx="12420184" cy="2362447"/>
          </a:xfrm>
        </p:spPr>
        <p:txBody>
          <a:bodyPr/>
          <a:lstStyle>
            <a:lvl1pPr marL="0" indent="0">
              <a:buNone/>
              <a:defRPr sz="3780">
                <a:solidFill>
                  <a:schemeClr val="tx1"/>
                </a:solidFill>
              </a:defRPr>
            </a:lvl1pPr>
            <a:lvl2pPr marL="719999" indent="0">
              <a:buNone/>
              <a:defRPr sz="3150">
                <a:solidFill>
                  <a:schemeClr val="tx1">
                    <a:tint val="75000"/>
                  </a:schemeClr>
                </a:solidFill>
              </a:defRPr>
            </a:lvl2pPr>
            <a:lvl3pPr marL="1439997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3pPr>
            <a:lvl4pPr marL="2159996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4pPr>
            <a:lvl5pPr marL="2879994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5pPr>
            <a:lvl6pPr marL="3599993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6pPr>
            <a:lvl7pPr marL="4319991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7pPr>
            <a:lvl8pPr marL="503999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8pPr>
            <a:lvl9pPr marL="5759988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B4D5B-54BF-400E-B3C3-529C9F431AB3}" type="datetimeFigureOut">
              <a:rPr lang="es-CL" smtClean="0"/>
              <a:t>16-06-2015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EB88E-F1F1-4517-BB27-943C4CC20A0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53675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014" y="2874937"/>
            <a:ext cx="6120091" cy="685235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90108" y="2874937"/>
            <a:ext cx="6120091" cy="685235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B4D5B-54BF-400E-B3C3-529C9F431AB3}" type="datetimeFigureOut">
              <a:rPr lang="es-CL" smtClean="0"/>
              <a:t>16-06-2015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EB88E-F1F1-4517-BB27-943C4CC20A0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25297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890" y="574990"/>
            <a:ext cx="12420184" cy="208745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1892" y="2647443"/>
            <a:ext cx="6091964" cy="1297471"/>
          </a:xfrm>
        </p:spPr>
        <p:txBody>
          <a:bodyPr anchor="b"/>
          <a:lstStyle>
            <a:lvl1pPr marL="0" indent="0">
              <a:buNone/>
              <a:defRPr sz="3780" b="1"/>
            </a:lvl1pPr>
            <a:lvl2pPr marL="719999" indent="0">
              <a:buNone/>
              <a:defRPr sz="3150" b="1"/>
            </a:lvl2pPr>
            <a:lvl3pPr marL="1439997" indent="0">
              <a:buNone/>
              <a:defRPr sz="2835" b="1"/>
            </a:lvl3pPr>
            <a:lvl4pPr marL="2159996" indent="0">
              <a:buNone/>
              <a:defRPr sz="2520" b="1"/>
            </a:lvl4pPr>
            <a:lvl5pPr marL="2879994" indent="0">
              <a:buNone/>
              <a:defRPr sz="2520" b="1"/>
            </a:lvl5pPr>
            <a:lvl6pPr marL="3599993" indent="0">
              <a:buNone/>
              <a:defRPr sz="2520" b="1"/>
            </a:lvl6pPr>
            <a:lvl7pPr marL="4319991" indent="0">
              <a:buNone/>
              <a:defRPr sz="2520" b="1"/>
            </a:lvl7pPr>
            <a:lvl8pPr marL="5039990" indent="0">
              <a:buNone/>
              <a:defRPr sz="2520" b="1"/>
            </a:lvl8pPr>
            <a:lvl9pPr marL="5759988" indent="0">
              <a:buNone/>
              <a:defRPr sz="252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91892" y="3944914"/>
            <a:ext cx="6091964" cy="580237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290109" y="2647443"/>
            <a:ext cx="6121966" cy="1297471"/>
          </a:xfrm>
        </p:spPr>
        <p:txBody>
          <a:bodyPr anchor="b"/>
          <a:lstStyle>
            <a:lvl1pPr marL="0" indent="0">
              <a:buNone/>
              <a:defRPr sz="3780" b="1"/>
            </a:lvl1pPr>
            <a:lvl2pPr marL="719999" indent="0">
              <a:buNone/>
              <a:defRPr sz="3150" b="1"/>
            </a:lvl2pPr>
            <a:lvl3pPr marL="1439997" indent="0">
              <a:buNone/>
              <a:defRPr sz="2835" b="1"/>
            </a:lvl3pPr>
            <a:lvl4pPr marL="2159996" indent="0">
              <a:buNone/>
              <a:defRPr sz="2520" b="1"/>
            </a:lvl4pPr>
            <a:lvl5pPr marL="2879994" indent="0">
              <a:buNone/>
              <a:defRPr sz="2520" b="1"/>
            </a:lvl5pPr>
            <a:lvl6pPr marL="3599993" indent="0">
              <a:buNone/>
              <a:defRPr sz="2520" b="1"/>
            </a:lvl6pPr>
            <a:lvl7pPr marL="4319991" indent="0">
              <a:buNone/>
              <a:defRPr sz="2520" b="1"/>
            </a:lvl7pPr>
            <a:lvl8pPr marL="5039990" indent="0">
              <a:buNone/>
              <a:defRPr sz="2520" b="1"/>
            </a:lvl8pPr>
            <a:lvl9pPr marL="5759988" indent="0">
              <a:buNone/>
              <a:defRPr sz="252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290109" y="3944914"/>
            <a:ext cx="6121966" cy="580237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B4D5B-54BF-400E-B3C3-529C9F431AB3}" type="datetimeFigureOut">
              <a:rPr lang="es-CL" smtClean="0"/>
              <a:t>16-06-2015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EB88E-F1F1-4517-BB27-943C4CC20A0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71255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B4D5B-54BF-400E-B3C3-529C9F431AB3}" type="datetimeFigureOut">
              <a:rPr lang="es-CL" smtClean="0"/>
              <a:t>16-06-2015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EB88E-F1F1-4517-BB27-943C4CC20A0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83558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B4D5B-54BF-400E-B3C3-529C9F431AB3}" type="datetimeFigureOut">
              <a:rPr lang="es-CL" smtClean="0"/>
              <a:t>16-06-2015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EB88E-F1F1-4517-BB27-943C4CC20A0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85146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890" y="719984"/>
            <a:ext cx="4644444" cy="2519945"/>
          </a:xfrm>
        </p:spPr>
        <p:txBody>
          <a:bodyPr anchor="b"/>
          <a:lstStyle>
            <a:lvl1pPr>
              <a:defRPr sz="5039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1966" y="1554968"/>
            <a:ext cx="7290108" cy="7674832"/>
          </a:xfrm>
        </p:spPr>
        <p:txBody>
          <a:bodyPr/>
          <a:lstStyle>
            <a:lvl1pPr>
              <a:defRPr sz="5039"/>
            </a:lvl1pPr>
            <a:lvl2pPr>
              <a:defRPr sz="4409"/>
            </a:lvl2pPr>
            <a:lvl3pPr>
              <a:defRPr sz="3780"/>
            </a:lvl3pPr>
            <a:lvl4pPr>
              <a:defRPr sz="3150"/>
            </a:lvl4pPr>
            <a:lvl5pPr>
              <a:defRPr sz="3150"/>
            </a:lvl5pPr>
            <a:lvl6pPr>
              <a:defRPr sz="3150"/>
            </a:lvl6pPr>
            <a:lvl7pPr>
              <a:defRPr sz="3150"/>
            </a:lvl7pPr>
            <a:lvl8pPr>
              <a:defRPr sz="3150"/>
            </a:lvl8pPr>
            <a:lvl9pPr>
              <a:defRPr sz="31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1890" y="3239929"/>
            <a:ext cx="4644444" cy="6002369"/>
          </a:xfrm>
        </p:spPr>
        <p:txBody>
          <a:bodyPr/>
          <a:lstStyle>
            <a:lvl1pPr marL="0" indent="0">
              <a:buNone/>
              <a:defRPr sz="2520"/>
            </a:lvl1pPr>
            <a:lvl2pPr marL="719999" indent="0">
              <a:buNone/>
              <a:defRPr sz="2205"/>
            </a:lvl2pPr>
            <a:lvl3pPr marL="1439997" indent="0">
              <a:buNone/>
              <a:defRPr sz="1890"/>
            </a:lvl3pPr>
            <a:lvl4pPr marL="2159996" indent="0">
              <a:buNone/>
              <a:defRPr sz="1575"/>
            </a:lvl4pPr>
            <a:lvl5pPr marL="2879994" indent="0">
              <a:buNone/>
              <a:defRPr sz="1575"/>
            </a:lvl5pPr>
            <a:lvl6pPr marL="3599993" indent="0">
              <a:buNone/>
              <a:defRPr sz="1575"/>
            </a:lvl6pPr>
            <a:lvl7pPr marL="4319991" indent="0">
              <a:buNone/>
              <a:defRPr sz="1575"/>
            </a:lvl7pPr>
            <a:lvl8pPr marL="5039990" indent="0">
              <a:buNone/>
              <a:defRPr sz="1575"/>
            </a:lvl8pPr>
            <a:lvl9pPr marL="5759988" indent="0">
              <a:buNone/>
              <a:defRPr sz="1575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B4D5B-54BF-400E-B3C3-529C9F431AB3}" type="datetimeFigureOut">
              <a:rPr lang="es-CL" smtClean="0"/>
              <a:t>16-06-2015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EB88E-F1F1-4517-BB27-943C4CC20A0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98362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890" y="719984"/>
            <a:ext cx="4644444" cy="2519945"/>
          </a:xfrm>
        </p:spPr>
        <p:txBody>
          <a:bodyPr anchor="b"/>
          <a:lstStyle>
            <a:lvl1pPr>
              <a:defRPr sz="5039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121966" y="1554968"/>
            <a:ext cx="7290108" cy="7674832"/>
          </a:xfrm>
        </p:spPr>
        <p:txBody>
          <a:bodyPr anchor="t"/>
          <a:lstStyle>
            <a:lvl1pPr marL="0" indent="0">
              <a:buNone/>
              <a:defRPr sz="5039"/>
            </a:lvl1pPr>
            <a:lvl2pPr marL="719999" indent="0">
              <a:buNone/>
              <a:defRPr sz="4409"/>
            </a:lvl2pPr>
            <a:lvl3pPr marL="1439997" indent="0">
              <a:buNone/>
              <a:defRPr sz="3780"/>
            </a:lvl3pPr>
            <a:lvl4pPr marL="2159996" indent="0">
              <a:buNone/>
              <a:defRPr sz="3150"/>
            </a:lvl4pPr>
            <a:lvl5pPr marL="2879994" indent="0">
              <a:buNone/>
              <a:defRPr sz="3150"/>
            </a:lvl5pPr>
            <a:lvl6pPr marL="3599993" indent="0">
              <a:buNone/>
              <a:defRPr sz="3150"/>
            </a:lvl6pPr>
            <a:lvl7pPr marL="4319991" indent="0">
              <a:buNone/>
              <a:defRPr sz="3150"/>
            </a:lvl7pPr>
            <a:lvl8pPr marL="5039990" indent="0">
              <a:buNone/>
              <a:defRPr sz="3150"/>
            </a:lvl8pPr>
            <a:lvl9pPr marL="5759988" indent="0">
              <a:buNone/>
              <a:defRPr sz="315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1890" y="3239929"/>
            <a:ext cx="4644444" cy="6002369"/>
          </a:xfrm>
        </p:spPr>
        <p:txBody>
          <a:bodyPr/>
          <a:lstStyle>
            <a:lvl1pPr marL="0" indent="0">
              <a:buNone/>
              <a:defRPr sz="2520"/>
            </a:lvl1pPr>
            <a:lvl2pPr marL="719999" indent="0">
              <a:buNone/>
              <a:defRPr sz="2205"/>
            </a:lvl2pPr>
            <a:lvl3pPr marL="1439997" indent="0">
              <a:buNone/>
              <a:defRPr sz="1890"/>
            </a:lvl3pPr>
            <a:lvl4pPr marL="2159996" indent="0">
              <a:buNone/>
              <a:defRPr sz="1575"/>
            </a:lvl4pPr>
            <a:lvl5pPr marL="2879994" indent="0">
              <a:buNone/>
              <a:defRPr sz="1575"/>
            </a:lvl5pPr>
            <a:lvl6pPr marL="3599993" indent="0">
              <a:buNone/>
              <a:defRPr sz="1575"/>
            </a:lvl6pPr>
            <a:lvl7pPr marL="4319991" indent="0">
              <a:buNone/>
              <a:defRPr sz="1575"/>
            </a:lvl7pPr>
            <a:lvl8pPr marL="5039990" indent="0">
              <a:buNone/>
              <a:defRPr sz="1575"/>
            </a:lvl8pPr>
            <a:lvl9pPr marL="5759988" indent="0">
              <a:buNone/>
              <a:defRPr sz="1575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B4D5B-54BF-400E-B3C3-529C9F431AB3}" type="datetimeFigureOut">
              <a:rPr lang="es-CL" smtClean="0"/>
              <a:t>16-06-2015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EB88E-F1F1-4517-BB27-943C4CC20A0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02250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90015" y="574990"/>
            <a:ext cx="12420184" cy="2087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0015" y="2874937"/>
            <a:ext cx="12420184" cy="6852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015" y="10009783"/>
            <a:ext cx="3240048" cy="57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6B4D5B-54BF-400E-B3C3-529C9F431AB3}" type="datetimeFigureOut">
              <a:rPr lang="es-CL" smtClean="0"/>
              <a:t>16-06-2015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70071" y="10009783"/>
            <a:ext cx="4860072" cy="57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70150" y="10009783"/>
            <a:ext cx="3240048" cy="57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DEB88E-F1F1-4517-BB27-943C4CC20A0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33980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439997" rtl="0" eaLnBrk="1" latinLnBrk="0" hangingPunct="1">
        <a:lnSpc>
          <a:spcPct val="90000"/>
        </a:lnSpc>
        <a:spcBef>
          <a:spcPct val="0"/>
        </a:spcBef>
        <a:buNone/>
        <a:defRPr sz="692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9999" indent="-359999" algn="l" defTabSz="1439997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sz="4409" kern="1200">
          <a:solidFill>
            <a:schemeClr val="tx1"/>
          </a:solidFill>
          <a:latin typeface="+mn-lt"/>
          <a:ea typeface="+mn-ea"/>
          <a:cs typeface="+mn-cs"/>
        </a:defRPr>
      </a:lvl1pPr>
      <a:lvl2pPr marL="1079998" indent="-359999" algn="l" defTabSz="1439997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3780" kern="1200">
          <a:solidFill>
            <a:schemeClr val="tx1"/>
          </a:solidFill>
          <a:latin typeface="+mn-lt"/>
          <a:ea typeface="+mn-ea"/>
          <a:cs typeface="+mn-cs"/>
        </a:defRPr>
      </a:lvl2pPr>
      <a:lvl3pPr marL="1799996" indent="-359999" algn="l" defTabSz="1439997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3pPr>
      <a:lvl4pPr marL="2519995" indent="-359999" algn="l" defTabSz="1439997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4pPr>
      <a:lvl5pPr marL="3239994" indent="-359999" algn="l" defTabSz="1439997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5pPr>
      <a:lvl6pPr marL="3959992" indent="-359999" algn="l" defTabSz="1439997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6pPr>
      <a:lvl7pPr marL="4679991" indent="-359999" algn="l" defTabSz="1439997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7pPr>
      <a:lvl8pPr marL="5399989" indent="-359999" algn="l" defTabSz="1439997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8pPr>
      <a:lvl9pPr marL="6119988" indent="-359999" algn="l" defTabSz="1439997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39997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1pPr>
      <a:lvl2pPr marL="719999" algn="l" defTabSz="1439997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2pPr>
      <a:lvl3pPr marL="1439997" algn="l" defTabSz="1439997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3pPr>
      <a:lvl4pPr marL="2159996" algn="l" defTabSz="1439997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4pPr>
      <a:lvl5pPr marL="2879994" algn="l" defTabSz="1439997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5pPr>
      <a:lvl6pPr marL="3599993" algn="l" defTabSz="1439997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6pPr>
      <a:lvl7pPr marL="4319991" algn="l" defTabSz="1439997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7pPr>
      <a:lvl8pPr marL="5039990" algn="l" defTabSz="1439997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8pPr>
      <a:lvl9pPr marL="5759988" algn="l" defTabSz="1439997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720011" y="432491"/>
            <a:ext cx="12960192" cy="17999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0011" y="2519946"/>
            <a:ext cx="12960192" cy="71273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720011" y="10009781"/>
            <a:ext cx="3360050" cy="57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E1788E-4274-4865-A93B-3B90C5BB712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16-06-2015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920073" y="10009781"/>
            <a:ext cx="4560067" cy="57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10320153" y="10009781"/>
            <a:ext cx="3360050" cy="57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00513F-8948-4B0E-8D44-390127CF3321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615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1439997" rtl="0" eaLnBrk="1" latinLnBrk="0" hangingPunct="1">
        <a:spcBef>
          <a:spcPct val="0"/>
        </a:spcBef>
        <a:buNone/>
        <a:defRPr sz="692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39999" indent="-539999" algn="l" defTabSz="1439997" rtl="0" eaLnBrk="1" latinLnBrk="0" hangingPunct="1">
        <a:spcBef>
          <a:spcPct val="20000"/>
        </a:spcBef>
        <a:buFont typeface="Arial" pitchFamily="34" charset="0"/>
        <a:buChar char="•"/>
        <a:defRPr sz="5039" kern="1200">
          <a:solidFill>
            <a:schemeClr val="tx1"/>
          </a:solidFill>
          <a:latin typeface="+mn-lt"/>
          <a:ea typeface="+mn-ea"/>
          <a:cs typeface="+mn-cs"/>
        </a:defRPr>
      </a:lvl1pPr>
      <a:lvl2pPr marL="1169998" indent="-449999" algn="l" defTabSz="1439997" rtl="0" eaLnBrk="1" latinLnBrk="0" hangingPunct="1">
        <a:spcBef>
          <a:spcPct val="20000"/>
        </a:spcBef>
        <a:buFont typeface="Arial" pitchFamily="34" charset="0"/>
        <a:buChar char="–"/>
        <a:defRPr sz="4409" kern="1200">
          <a:solidFill>
            <a:schemeClr val="tx1"/>
          </a:solidFill>
          <a:latin typeface="+mn-lt"/>
          <a:ea typeface="+mn-ea"/>
          <a:cs typeface="+mn-cs"/>
        </a:defRPr>
      </a:lvl2pPr>
      <a:lvl3pPr marL="1799996" indent="-359999" algn="l" defTabSz="1439997" rtl="0" eaLnBrk="1" latinLnBrk="0" hangingPunct="1">
        <a:spcBef>
          <a:spcPct val="20000"/>
        </a:spcBef>
        <a:buFont typeface="Arial" pitchFamily="34" charset="0"/>
        <a:buChar char="•"/>
        <a:defRPr sz="3780" kern="1200">
          <a:solidFill>
            <a:schemeClr val="tx1"/>
          </a:solidFill>
          <a:latin typeface="+mn-lt"/>
          <a:ea typeface="+mn-ea"/>
          <a:cs typeface="+mn-cs"/>
        </a:defRPr>
      </a:lvl3pPr>
      <a:lvl4pPr marL="2519995" indent="-359999" algn="l" defTabSz="1439997" rtl="0" eaLnBrk="1" latinLnBrk="0" hangingPunct="1">
        <a:spcBef>
          <a:spcPct val="20000"/>
        </a:spcBef>
        <a:buFont typeface="Arial" pitchFamily="34" charset="0"/>
        <a:buChar char="–"/>
        <a:defRPr sz="3150" kern="1200">
          <a:solidFill>
            <a:schemeClr val="tx1"/>
          </a:solidFill>
          <a:latin typeface="+mn-lt"/>
          <a:ea typeface="+mn-ea"/>
          <a:cs typeface="+mn-cs"/>
        </a:defRPr>
      </a:lvl4pPr>
      <a:lvl5pPr marL="3239994" indent="-359999" algn="l" defTabSz="1439997" rtl="0" eaLnBrk="1" latinLnBrk="0" hangingPunct="1">
        <a:spcBef>
          <a:spcPct val="20000"/>
        </a:spcBef>
        <a:buFont typeface="Arial" pitchFamily="34" charset="0"/>
        <a:buChar char="»"/>
        <a:defRPr sz="3150" kern="1200">
          <a:solidFill>
            <a:schemeClr val="tx1"/>
          </a:solidFill>
          <a:latin typeface="+mn-lt"/>
          <a:ea typeface="+mn-ea"/>
          <a:cs typeface="+mn-cs"/>
        </a:defRPr>
      </a:lvl5pPr>
      <a:lvl6pPr marL="3959992" indent="-359999" algn="l" defTabSz="1439997" rtl="0" eaLnBrk="1" latinLnBrk="0" hangingPunct="1">
        <a:spcBef>
          <a:spcPct val="20000"/>
        </a:spcBef>
        <a:buFont typeface="Arial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6pPr>
      <a:lvl7pPr marL="4679991" indent="-359999" algn="l" defTabSz="1439997" rtl="0" eaLnBrk="1" latinLnBrk="0" hangingPunct="1">
        <a:spcBef>
          <a:spcPct val="20000"/>
        </a:spcBef>
        <a:buFont typeface="Arial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7pPr>
      <a:lvl8pPr marL="5399989" indent="-359999" algn="l" defTabSz="1439997" rtl="0" eaLnBrk="1" latinLnBrk="0" hangingPunct="1">
        <a:spcBef>
          <a:spcPct val="20000"/>
        </a:spcBef>
        <a:buFont typeface="Arial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8pPr>
      <a:lvl9pPr marL="6119988" indent="-359999" algn="l" defTabSz="1439997" rtl="0" eaLnBrk="1" latinLnBrk="0" hangingPunct="1">
        <a:spcBef>
          <a:spcPct val="20000"/>
        </a:spcBef>
        <a:buFont typeface="Arial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1439997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1pPr>
      <a:lvl2pPr marL="719999" algn="l" defTabSz="1439997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2pPr>
      <a:lvl3pPr marL="1439997" algn="l" defTabSz="1439997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3pPr>
      <a:lvl4pPr marL="2159996" algn="l" defTabSz="1439997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4pPr>
      <a:lvl5pPr marL="2879994" algn="l" defTabSz="1439997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5pPr>
      <a:lvl6pPr marL="3599993" algn="l" defTabSz="1439997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6pPr>
      <a:lvl7pPr marL="4319991" algn="l" defTabSz="1439997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7pPr>
      <a:lvl8pPr marL="5039990" algn="l" defTabSz="1439997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8pPr>
      <a:lvl9pPr marL="5759988" algn="l" defTabSz="1439997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5.png"/><Relationship Id="rId12" Type="http://schemas.openxmlformats.org/officeDocument/2006/relationships/image" Target="../media/image1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2.png"/><Relationship Id="rId12" Type="http://schemas.openxmlformats.org/officeDocument/2006/relationships/image" Target="../media/image1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2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9.png"/><Relationship Id="rId12" Type="http://schemas.openxmlformats.org/officeDocument/2006/relationships/image" Target="../media/image1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12.png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6.png"/><Relationship Id="rId12" Type="http://schemas.openxmlformats.org/officeDocument/2006/relationships/image" Target="../media/image1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12.pn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/>
          <p:cNvSpPr txBox="1"/>
          <p:nvPr/>
        </p:nvSpPr>
        <p:spPr>
          <a:xfrm>
            <a:off x="2385391" y="2814391"/>
            <a:ext cx="9469152" cy="7155164"/>
          </a:xfrm>
          <a:prstGeom prst="rect">
            <a:avLst/>
          </a:prstGeom>
          <a:ln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sz="3348" b="1" dirty="0"/>
              <a:t>Instrucción:</a:t>
            </a:r>
          </a:p>
          <a:p>
            <a:r>
              <a:rPr lang="es-CL" altLang="es-CL" sz="2800" dirty="0" smtClean="0">
                <a:solidFill>
                  <a:schemeClr val="tx1"/>
                </a:solidFill>
              </a:rPr>
              <a:t>Esta </a:t>
            </a:r>
            <a:r>
              <a:rPr lang="es-CL" altLang="es-CL" sz="2800" dirty="0">
                <a:solidFill>
                  <a:schemeClr val="tx1"/>
                </a:solidFill>
              </a:rPr>
              <a:t>actividad consiste en </a:t>
            </a:r>
            <a:r>
              <a:rPr lang="es-CL" altLang="es-CL" sz="2800" dirty="0" smtClean="0">
                <a:solidFill>
                  <a:schemeClr val="tx1"/>
                </a:solidFill>
              </a:rPr>
              <a:t>formar palabras agregándole un sonido a otra palabra ya existente .</a:t>
            </a:r>
            <a:r>
              <a:rPr lang="es-CL" altLang="es-CL" sz="2800" dirty="0">
                <a:solidFill>
                  <a:schemeClr val="tx1"/>
                </a:solidFill>
              </a:rPr>
              <a:t/>
            </a:r>
            <a:br>
              <a:rPr lang="es-CL" altLang="es-CL" sz="2800" dirty="0">
                <a:solidFill>
                  <a:schemeClr val="tx1"/>
                </a:solidFill>
              </a:rPr>
            </a:br>
            <a:endParaRPr lang="es-CL" altLang="es-CL" sz="800" dirty="0">
              <a:solidFill>
                <a:schemeClr val="tx1"/>
              </a:solidFill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L" altLang="es-CL" sz="2800" dirty="0" smtClean="0">
                <a:solidFill>
                  <a:schemeClr val="tx1"/>
                </a:solidFill>
              </a:rPr>
              <a:t>1. Haz </a:t>
            </a:r>
            <a:r>
              <a:rPr lang="es-CL" altLang="es-CL" sz="2800" dirty="0" err="1">
                <a:solidFill>
                  <a:schemeClr val="tx1"/>
                </a:solidFill>
              </a:rPr>
              <a:t>click</a:t>
            </a:r>
            <a:r>
              <a:rPr lang="es-CL" altLang="es-CL" sz="2800" dirty="0">
                <a:solidFill>
                  <a:schemeClr val="tx1"/>
                </a:solidFill>
              </a:rPr>
              <a:t> sobre </a:t>
            </a:r>
            <a:r>
              <a:rPr lang="es-CL" altLang="es-CL" sz="2800" dirty="0" smtClean="0">
                <a:solidFill>
                  <a:schemeClr val="tx1"/>
                </a:solidFill>
              </a:rPr>
              <a:t>el parlante de la imagen superior.</a:t>
            </a:r>
            <a:r>
              <a:rPr lang="es-CL" altLang="es-CL" sz="2800" dirty="0">
                <a:solidFill>
                  <a:schemeClr val="tx1"/>
                </a:solidFill>
              </a:rPr>
              <a:t> </a:t>
            </a:r>
            <a:endParaRPr lang="es-CL" altLang="es-CL" sz="800" dirty="0">
              <a:solidFill>
                <a:schemeClr val="tx1"/>
              </a:solidFill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L" altLang="es-CL" sz="2800" dirty="0" smtClean="0">
                <a:solidFill>
                  <a:schemeClr val="tx1"/>
                </a:solidFill>
              </a:rPr>
              <a:t>2. Digan en voz alta el nombre de la imagen.</a:t>
            </a:r>
            <a:endParaRPr lang="es-CL" altLang="es-CL" sz="800" dirty="0">
              <a:solidFill>
                <a:schemeClr val="tx1"/>
              </a:solidFill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L" altLang="es-CL" sz="2800" dirty="0" smtClean="0">
                <a:solidFill>
                  <a:schemeClr val="tx1"/>
                </a:solidFill>
              </a:rPr>
              <a:t>3. Agreguen a esa palabra el sonido que se indica en la primera tarjeta.</a:t>
            </a:r>
            <a:endParaRPr lang="es-CL" altLang="es-CL" sz="800" dirty="0">
              <a:solidFill>
                <a:schemeClr val="tx1"/>
              </a:solidFill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L" altLang="es-CL" sz="2800" dirty="0" smtClean="0">
                <a:solidFill>
                  <a:schemeClr val="tx1"/>
                </a:solidFill>
              </a:rPr>
              <a:t>4. Descubran la palabra que se forma.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L" altLang="es-CL" sz="2800" dirty="0" smtClean="0">
                <a:solidFill>
                  <a:schemeClr val="tx1"/>
                </a:solidFill>
              </a:rPr>
              <a:t>5. Haz </a:t>
            </a:r>
            <a:r>
              <a:rPr lang="es-CL" altLang="es-CL" sz="2800" dirty="0" err="1" smtClean="0">
                <a:solidFill>
                  <a:schemeClr val="tx1"/>
                </a:solidFill>
              </a:rPr>
              <a:t>click</a:t>
            </a:r>
            <a:r>
              <a:rPr lang="es-CL" altLang="es-CL" sz="2800" dirty="0" smtClean="0">
                <a:solidFill>
                  <a:schemeClr val="tx1"/>
                </a:solidFill>
              </a:rPr>
              <a:t> sobre la tarjeta para ver si la descubrieron correctamente.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L" altLang="es-CL" sz="2800" dirty="0" smtClean="0">
                <a:solidFill>
                  <a:schemeClr val="tx1"/>
                </a:solidFill>
              </a:rPr>
              <a:t>6. Repite el ejercicio con la segunda y tercera tarjeta.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L" altLang="es-CL" sz="2800" dirty="0" smtClean="0">
                <a:solidFill>
                  <a:schemeClr val="tx1"/>
                </a:solidFill>
              </a:rPr>
              <a:t>7. Haz </a:t>
            </a:r>
            <a:r>
              <a:rPr lang="es-CL" altLang="es-CL" sz="2800" dirty="0" err="1" smtClean="0">
                <a:solidFill>
                  <a:schemeClr val="tx1"/>
                </a:solidFill>
              </a:rPr>
              <a:t>click</a:t>
            </a:r>
            <a:r>
              <a:rPr lang="es-CL" altLang="es-CL" sz="2800" dirty="0" smtClean="0">
                <a:solidFill>
                  <a:schemeClr val="tx1"/>
                </a:solidFill>
              </a:rPr>
              <a:t> sobre el fondo de la diapositiva para pasar a la siguiente hoja y repetir el ejercicio.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s-CL" altLang="es-CL" sz="3348" dirty="0" smtClean="0">
              <a:solidFill>
                <a:schemeClr val="tx1"/>
              </a:solidFill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L" altLang="es-CL" sz="1600" b="1" dirty="0" smtClean="0">
                <a:solidFill>
                  <a:schemeClr val="tx1"/>
                </a:solidFill>
              </a:rPr>
              <a:t>Estímulos: </a:t>
            </a:r>
            <a:r>
              <a:rPr lang="es-CL" altLang="es-CL" sz="1600" dirty="0" smtClean="0">
                <a:solidFill>
                  <a:schemeClr val="tx1"/>
                </a:solidFill>
              </a:rPr>
              <a:t>Oro, coro, loro, toro, oca, boca, foca, loca, ola, bola, sola, cola, ala, bala, sala, cala, ora, mora, lora, llora.</a:t>
            </a:r>
            <a:endParaRPr lang="es-CL" altLang="es-CL" sz="1600" b="1" dirty="0" smtClean="0">
              <a:solidFill>
                <a:schemeClr val="tx1"/>
              </a:solidFill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L" altLang="es-CL" sz="1600" dirty="0" smtClean="0">
                <a:solidFill>
                  <a:schemeClr val="tx1"/>
                </a:solidFill>
              </a:rPr>
              <a:t> </a:t>
            </a:r>
            <a:endParaRPr lang="es-CL" sz="1600" dirty="0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150195" y="-136312"/>
            <a:ext cx="256577" cy="272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7998" tIns="53999" rIns="107998" bIns="53999" numCol="1" anchor="ctr" anchorCtr="0" compatLnSpc="1">
            <a:prstTxWarp prst="textNoShape">
              <a:avLst/>
            </a:prstTxWarp>
            <a:spAutoFit/>
          </a:bodyPr>
          <a:lstStyle/>
          <a:p>
            <a:pPr defTabSz="107999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L" altLang="es-CL" sz="1063" dirty="0">
                <a:latin typeface="Arial" panose="020B0604020202020204" pitchFamily="34" charset="0"/>
              </a:rPr>
              <a:t>.</a:t>
            </a:r>
            <a:endParaRPr lang="es-CL" altLang="es-CL" sz="2126" dirty="0">
              <a:latin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4543" y="6268863"/>
            <a:ext cx="2504887" cy="45309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9226" y="136312"/>
            <a:ext cx="15442506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65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" y="8258529"/>
            <a:ext cx="14400000" cy="2621507"/>
          </a:xfrm>
          <a:prstGeom prst="rect">
            <a:avLst/>
          </a:prstGeom>
        </p:spPr>
      </p:pic>
      <p:sp>
        <p:nvSpPr>
          <p:cNvPr id="1040" name="AutoShape 16" descr="Animated Butterfly Butterfly Pink "/>
          <p:cNvSpPr>
            <a:spLocks noChangeAspect="1" noChangeArrowheads="1"/>
          </p:cNvSpPr>
          <p:nvPr/>
        </p:nvSpPr>
        <p:spPr bwMode="auto">
          <a:xfrm>
            <a:off x="245259" y="-227495"/>
            <a:ext cx="479989" cy="479991"/>
          </a:xfrm>
          <a:prstGeom prst="rect">
            <a:avLst/>
          </a:prstGeom>
          <a:noFill/>
        </p:spPr>
        <p:txBody>
          <a:bodyPr vert="horz" wrap="square" lIns="143997" tIns="71998" rIns="143997" bIns="71998" numCol="1" anchor="t" anchorCtr="0" compatLnSpc="1">
            <a:prstTxWarp prst="textNoShape">
              <a:avLst/>
            </a:prstTxWarp>
          </a:bodyPr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28" name="25 Rectángulo redondeado"/>
          <p:cNvSpPr/>
          <p:nvPr/>
        </p:nvSpPr>
        <p:spPr>
          <a:xfrm rot="21089440">
            <a:off x="1354392" y="4723524"/>
            <a:ext cx="3600000" cy="3600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0" name="23 Rectángulo redondeado"/>
          <p:cNvSpPr/>
          <p:nvPr/>
        </p:nvSpPr>
        <p:spPr>
          <a:xfrm>
            <a:off x="5374898" y="5392907"/>
            <a:ext cx="3600000" cy="3600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1" name="24 Rectángulo redondeado"/>
          <p:cNvSpPr/>
          <p:nvPr/>
        </p:nvSpPr>
        <p:spPr>
          <a:xfrm rot="666598">
            <a:off x="9461986" y="4935707"/>
            <a:ext cx="3600000" cy="3600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2" name="Imagen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399" y="5591370"/>
            <a:ext cx="1975810" cy="3401537"/>
          </a:xfrm>
          <a:prstGeom prst="rect">
            <a:avLst/>
          </a:prstGeom>
        </p:spPr>
      </p:pic>
      <p:pic>
        <p:nvPicPr>
          <p:cNvPr id="33" name="Imagen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7690">
            <a:off x="1607639" y="5311363"/>
            <a:ext cx="3093507" cy="2424323"/>
          </a:xfrm>
          <a:prstGeom prst="rect">
            <a:avLst/>
          </a:prstGeom>
        </p:spPr>
      </p:pic>
      <p:pic>
        <p:nvPicPr>
          <p:cNvPr id="34" name="Imagen 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857" y="737347"/>
            <a:ext cx="4956866" cy="3546296"/>
          </a:xfrm>
          <a:prstGeom prst="rect">
            <a:avLst/>
          </a:prstGeom>
        </p:spPr>
      </p:pic>
      <p:pic>
        <p:nvPicPr>
          <p:cNvPr id="35" name="Imagen 3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1873">
            <a:off x="9644418" y="5669950"/>
            <a:ext cx="3235137" cy="241395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52027" y="4654409"/>
            <a:ext cx="4041998" cy="419441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60061" y="5369435"/>
            <a:ext cx="3645724" cy="376765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67226" y="4424910"/>
            <a:ext cx="3999323" cy="4133446"/>
          </a:xfrm>
          <a:prstGeom prst="rect">
            <a:avLst/>
          </a:prstGeom>
        </p:spPr>
      </p:pic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750461" y="4208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837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7" y="8267591"/>
            <a:ext cx="14400000" cy="2621507"/>
          </a:xfrm>
          <a:prstGeom prst="rect">
            <a:avLst/>
          </a:prstGeom>
        </p:spPr>
      </p:pic>
      <p:sp>
        <p:nvSpPr>
          <p:cNvPr id="28" name="25 Rectángulo redondeado"/>
          <p:cNvSpPr/>
          <p:nvPr/>
        </p:nvSpPr>
        <p:spPr>
          <a:xfrm rot="21089440">
            <a:off x="1354392" y="4723524"/>
            <a:ext cx="3600000" cy="3600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0" name="23 Rectángulo redondeado"/>
          <p:cNvSpPr/>
          <p:nvPr/>
        </p:nvSpPr>
        <p:spPr>
          <a:xfrm>
            <a:off x="5374898" y="5392907"/>
            <a:ext cx="3600000" cy="3600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1" name="24 Rectángulo redondeado"/>
          <p:cNvSpPr/>
          <p:nvPr/>
        </p:nvSpPr>
        <p:spPr>
          <a:xfrm rot="666598">
            <a:off x="9461986" y="4935707"/>
            <a:ext cx="3600000" cy="3600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5874">
            <a:off x="10064320" y="5128415"/>
            <a:ext cx="2181304" cy="347437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569" y="5791754"/>
            <a:ext cx="3063375" cy="301876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906" y="416124"/>
            <a:ext cx="4001004" cy="400100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410">
            <a:off x="1551435" y="5331562"/>
            <a:ext cx="3461242" cy="284112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9405" y="4436611"/>
            <a:ext cx="3999323" cy="413344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80025" y="5306031"/>
            <a:ext cx="3645724" cy="377375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25631" y="4654409"/>
            <a:ext cx="4041998" cy="4194412"/>
          </a:xfrm>
          <a:prstGeom prst="rect">
            <a:avLst/>
          </a:prstGeom>
        </p:spPr>
      </p:pic>
      <p:pic>
        <p:nvPicPr>
          <p:cNvPr id="10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896125" y="1095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28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80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7" y="8267591"/>
            <a:ext cx="14400000" cy="2621507"/>
          </a:xfrm>
          <a:prstGeom prst="rect">
            <a:avLst/>
          </a:prstGeom>
        </p:spPr>
      </p:pic>
      <p:sp>
        <p:nvSpPr>
          <p:cNvPr id="28" name="25 Rectángulo redondeado"/>
          <p:cNvSpPr/>
          <p:nvPr/>
        </p:nvSpPr>
        <p:spPr>
          <a:xfrm rot="21089440">
            <a:off x="1354392" y="4723524"/>
            <a:ext cx="3600000" cy="3600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0" name="23 Rectángulo redondeado"/>
          <p:cNvSpPr/>
          <p:nvPr/>
        </p:nvSpPr>
        <p:spPr>
          <a:xfrm>
            <a:off x="5374898" y="5392907"/>
            <a:ext cx="3600000" cy="3600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1" name="24 Rectángulo redondeado"/>
          <p:cNvSpPr/>
          <p:nvPr/>
        </p:nvSpPr>
        <p:spPr>
          <a:xfrm rot="666598">
            <a:off x="9461986" y="4935707"/>
            <a:ext cx="3600000" cy="3600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625" y="5605546"/>
            <a:ext cx="3797203" cy="337834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736" y="5443248"/>
            <a:ext cx="3417498" cy="338412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366" y="5300501"/>
            <a:ext cx="2332052" cy="233205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751" y="461055"/>
            <a:ext cx="5762625" cy="378142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22612" y="4654409"/>
            <a:ext cx="4041998" cy="419441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77244" y="5309079"/>
            <a:ext cx="3645724" cy="376765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50142" y="4414155"/>
            <a:ext cx="3999323" cy="4133446"/>
          </a:xfrm>
          <a:prstGeom prst="rect">
            <a:avLst/>
          </a:prstGeom>
        </p:spPr>
      </p:pic>
      <p:pic>
        <p:nvPicPr>
          <p:cNvPr id="10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665751" y="1472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74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26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7" y="8267591"/>
            <a:ext cx="14400000" cy="2621507"/>
          </a:xfrm>
          <a:prstGeom prst="rect">
            <a:avLst/>
          </a:prstGeom>
        </p:spPr>
      </p:pic>
      <p:sp>
        <p:nvSpPr>
          <p:cNvPr id="28" name="25 Rectángulo redondeado"/>
          <p:cNvSpPr/>
          <p:nvPr/>
        </p:nvSpPr>
        <p:spPr>
          <a:xfrm rot="21089440">
            <a:off x="1354392" y="4723524"/>
            <a:ext cx="3600000" cy="3600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0" name="23 Rectángulo redondeado"/>
          <p:cNvSpPr/>
          <p:nvPr/>
        </p:nvSpPr>
        <p:spPr>
          <a:xfrm>
            <a:off x="5374898" y="5392907"/>
            <a:ext cx="3600000" cy="3600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1" name="24 Rectángulo redondeado"/>
          <p:cNvSpPr/>
          <p:nvPr/>
        </p:nvSpPr>
        <p:spPr>
          <a:xfrm rot="666598">
            <a:off x="9461986" y="4935707"/>
            <a:ext cx="3600000" cy="3600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786" y="5801462"/>
            <a:ext cx="2444105" cy="307219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1044">
            <a:off x="1258648" y="5158330"/>
            <a:ext cx="3740178" cy="2855325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2642">
            <a:off x="5815993" y="48594"/>
            <a:ext cx="3804202" cy="469089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5865" y="5636105"/>
            <a:ext cx="2838760" cy="2608926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53590" y="4622593"/>
            <a:ext cx="4041998" cy="4194412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54238" y="5309079"/>
            <a:ext cx="3645724" cy="3767655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66183" y="4456489"/>
            <a:ext cx="3999323" cy="4133446"/>
          </a:xfrm>
          <a:prstGeom prst="rect">
            <a:avLst/>
          </a:prstGeom>
        </p:spPr>
      </p:pic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410186" y="3036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276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9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7" y="8267591"/>
            <a:ext cx="14400000" cy="2621507"/>
          </a:xfrm>
          <a:prstGeom prst="rect">
            <a:avLst/>
          </a:prstGeom>
        </p:spPr>
      </p:pic>
      <p:sp>
        <p:nvSpPr>
          <p:cNvPr id="28" name="25 Rectángulo redondeado"/>
          <p:cNvSpPr/>
          <p:nvPr/>
        </p:nvSpPr>
        <p:spPr>
          <a:xfrm rot="21089440">
            <a:off x="1354392" y="4723524"/>
            <a:ext cx="3600000" cy="3600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0" name="23 Rectángulo redondeado"/>
          <p:cNvSpPr/>
          <p:nvPr/>
        </p:nvSpPr>
        <p:spPr>
          <a:xfrm>
            <a:off x="5374898" y="5392907"/>
            <a:ext cx="3600000" cy="3600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1" name="24 Rectángulo redondeado"/>
          <p:cNvSpPr/>
          <p:nvPr/>
        </p:nvSpPr>
        <p:spPr>
          <a:xfrm rot="666598">
            <a:off x="9461986" y="4935707"/>
            <a:ext cx="3600000" cy="3600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095" y="5674274"/>
            <a:ext cx="2711605" cy="303726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3676">
            <a:off x="9733087" y="5182020"/>
            <a:ext cx="2876527" cy="329645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506" y="5392907"/>
            <a:ext cx="2408344" cy="223062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300" y="261348"/>
            <a:ext cx="3305175" cy="47244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58388" y="4642471"/>
            <a:ext cx="4194412" cy="429805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74898" y="5354457"/>
            <a:ext cx="3645724" cy="376765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57687" y="4428193"/>
            <a:ext cx="3999323" cy="4133446"/>
          </a:xfrm>
          <a:prstGeom prst="rect">
            <a:avLst/>
          </a:prstGeom>
        </p:spPr>
      </p:pic>
      <p:pic>
        <p:nvPicPr>
          <p:cNvPr id="10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157010" y="2613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035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00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824</TotalTime>
  <Words>18</Words>
  <Application>Microsoft Office PowerPoint</Application>
  <PresentationFormat>Personalizado</PresentationFormat>
  <Paragraphs>13</Paragraphs>
  <Slides>6</Slides>
  <Notes>0</Notes>
  <HiddenSlides>0</HiddenSlides>
  <MMClips>5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Claudia Arenas</dc:creator>
  <cp:lastModifiedBy>Claudia Arenas</cp:lastModifiedBy>
  <cp:revision>47</cp:revision>
  <dcterms:created xsi:type="dcterms:W3CDTF">2015-03-19T00:40:34Z</dcterms:created>
  <dcterms:modified xsi:type="dcterms:W3CDTF">2015-06-16T11:38:05Z</dcterms:modified>
</cp:coreProperties>
</file>